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2"/>
  </p:notesMasterIdLst>
  <p:handoutMasterIdLst>
    <p:handoutMasterId r:id="rId13"/>
  </p:handoutMasterIdLst>
  <p:sldIdLst>
    <p:sldId id="446" r:id="rId5"/>
    <p:sldId id="447" r:id="rId6"/>
    <p:sldId id="427" r:id="rId7"/>
    <p:sldId id="453" r:id="rId8"/>
    <p:sldId id="454" r:id="rId9"/>
    <p:sldId id="455" r:id="rId10"/>
    <p:sldId id="43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8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38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3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anchor="t" anchorCtr="0">
            <a:normAutofit fontScale="90000"/>
          </a:bodyPr>
          <a:lstStyle/>
          <a:p>
            <a:r>
              <a:rPr lang="en-US" dirty="0"/>
              <a:t>About Gaoxiang</a:t>
            </a:r>
            <a:br>
              <a:rPr lang="en-US" dirty="0"/>
            </a:br>
            <a:r>
              <a:rPr lang="en-US" dirty="0"/>
              <a:t>cs5610 project1</a:t>
            </a:r>
            <a:br>
              <a:rPr lang="en-US" dirty="0"/>
            </a:br>
            <a:r>
              <a:rPr lang="en-US" dirty="0"/>
              <a:t>Gaoxiang </a:t>
            </a:r>
            <a:r>
              <a:rPr lang="en-US" dirty="0" err="1"/>
              <a:t>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2099723" cy="3684104"/>
          </a:xfrm>
        </p:spPr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+ html + </a:t>
            </a:r>
            <a:r>
              <a:rPr lang="en-US" dirty="0" err="1"/>
              <a:t>js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0A5A8-5E43-0946-8D55-3CD1AA54E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689" y="378372"/>
            <a:ext cx="9238198" cy="59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/>
          <a:p>
            <a:r>
              <a:rPr lang="en-US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This is the home page of my website, I </a:t>
            </a:r>
            <a:r>
              <a:rPr lang="en-US" dirty="0">
                <a:latin typeface="Segoe UI" panose="020B0502040204020203" pitchFamily="34" charset="0"/>
              </a:rPr>
              <a:t>use a I used an ancient Chinese poem</a:t>
            </a:r>
            <a:r>
              <a:rPr lang="zh-CN" altLang="en-US" dirty="0">
                <a:latin typeface="Segoe UI" panose="020B0502040204020203" pitchFamily="34" charset="0"/>
              </a:rPr>
              <a:t> </a:t>
            </a:r>
            <a:r>
              <a:rPr lang="en-US" altLang="zh-CN" dirty="0">
                <a:latin typeface="Segoe UI" panose="020B0502040204020203" pitchFamily="34" charset="0"/>
              </a:rPr>
              <a:t>to welcome people who can visit my website.</a:t>
            </a:r>
          </a:p>
          <a:p>
            <a:r>
              <a:rPr lang="en-US" dirty="0"/>
              <a:t>At the bottom is a button that can be clicked to jump to a more detailed 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744E71-AD50-054A-9F1B-FE934AEC4B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8DE07-91DB-3D4D-ACB9-92F199DD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96" y="25400"/>
            <a:ext cx="5686108" cy="65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Here are some simple self-introductions with descriptions of my life, studies, work, interests, courses, and projects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49EFDB2-4274-CE4E-B2D9-1D1CD38E2E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845" b="6845"/>
          <a:stretch>
            <a:fillRect/>
          </a:stretch>
        </p:blipFill>
        <p:spPr>
          <a:xfrm>
            <a:off x="4757792" y="525955"/>
            <a:ext cx="6643424" cy="609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5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/>
          <a:p>
            <a:r>
              <a:rPr lang="en-US" dirty="0"/>
              <a:t>BALANCING 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balance between warm and cool. PANTONE Very Peri is intensified within this artfully calibrated palette, injecting a feeling of liveliness and visual vibration.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D21CCD-74E0-1A44-8976-C7FCCE0C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/>
          <a:p>
            <a:r>
              <a:rPr lang="en-US" dirty="0"/>
              <a:t>BALANCING 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balance between warm and cool. PANTONE Very Peri is intensified within this artfully calibrated palette, injecting a feeling of liveliness and visual vibration.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D7CE5-73A0-3C42-BDE1-7C78A5A9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-364767"/>
            <a:ext cx="12192000" cy="72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/>
          <a:p>
            <a:r>
              <a:rPr lang="en-US" dirty="0" err="1"/>
              <a:t>Thnak</a:t>
            </a:r>
            <a:r>
              <a:rPr lang="en-US" dirty="0"/>
              <a:t>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By building this website, I have learned a lot about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Css</a:t>
            </a:r>
            <a:r>
              <a:rPr lang="en-US" dirty="0" err="1">
                <a:latin typeface="Segoe UI" panose="020B0502040204020203" pitchFamily="34" charset="0"/>
              </a:rPr>
              <a:t>、html</a:t>
            </a:r>
            <a:r>
              <a:rPr lang="zh-CN" altLang="en-US" dirty="0">
                <a:latin typeface="Segoe UI" panose="020B0502040204020203" pitchFamily="34" charset="0"/>
              </a:rPr>
              <a:t> </a:t>
            </a:r>
            <a:r>
              <a:rPr lang="en-US" altLang="zh-CN" dirty="0">
                <a:latin typeface="Segoe UI" panose="020B0502040204020203" pitchFamily="34" charset="0"/>
              </a:rPr>
              <a:t>and </a:t>
            </a:r>
            <a:r>
              <a:rPr lang="en-US" altLang="zh-CN" dirty="0" err="1">
                <a:latin typeface="Segoe UI" panose="020B0502040204020203" pitchFamily="34" charset="0"/>
              </a:rPr>
              <a:t>jave</a:t>
            </a:r>
            <a:r>
              <a:rPr lang="en-US" altLang="zh-CN" dirty="0">
                <a:latin typeface="Segoe UI" panose="020B0502040204020203" pitchFamily="34" charset="0"/>
              </a:rPr>
              <a:t>-script. I become more confident when talk about web-development. Hope I can make it better in the future.</a:t>
            </a:r>
            <a:endParaRPr lang="en-US" dirty="0"/>
          </a:p>
        </p:txBody>
      </p:sp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4708525" y="960438"/>
            <a:ext cx="6575425" cy="5075237"/>
          </a:xfr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197</Words>
  <Application>Microsoft Macintosh PowerPoint</Application>
  <PresentationFormat>Widescreen</PresentationFormat>
  <Paragraphs>19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About Gaoxiang cs5610 project1 Gaoxiang zhang</vt:lpstr>
      <vt:lpstr>Css + html + js</vt:lpstr>
      <vt:lpstr>Home Page</vt:lpstr>
      <vt:lpstr>Introduction</vt:lpstr>
      <vt:lpstr>BALANCING ACT</vt:lpstr>
      <vt:lpstr>BALANCING ACT</vt:lpstr>
      <vt:lpstr>Thnak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2022-09-26T18:24:04Z</dcterms:modified>
</cp:coreProperties>
</file>